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8" r:id="rId3"/>
    <p:sldId id="259" r:id="rId4"/>
    <p:sldId id="260" r:id="rId5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D04AD-8ED6-4439-97D5-69DF20E69E71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DBA1B-0854-4E9C-A319-04A3E34826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3189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35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48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44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47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56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66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68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0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29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342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3E8C-AEC3-4A95-AE7A-99335EF18747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624B-4A34-46B8-AE5B-9734143328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52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mestonderzoek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flottatiemethode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01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Uitvoeren </a:t>
            </a:r>
            <a:r>
              <a:rPr lang="nl-NL" dirty="0" err="1" smtClean="0"/>
              <a:t>flottatieonderzoek</a:t>
            </a:r>
            <a:r>
              <a:rPr lang="nl-NL" dirty="0" smtClean="0"/>
              <a:t> mestmonster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027" y="1528380"/>
            <a:ext cx="5924373" cy="5227781"/>
          </a:xfrm>
        </p:spPr>
      </p:pic>
    </p:spTree>
    <p:extLst>
      <p:ext uri="{BB962C8B-B14F-4D97-AF65-F5344CB8AC3E}">
        <p14:creationId xmlns:p14="http://schemas.microsoft.com/office/powerpoint/2010/main" val="16386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Uitvoeren </a:t>
            </a:r>
            <a:r>
              <a:rPr lang="nl-NL" dirty="0" err="1" smtClean="0"/>
              <a:t>flottatieonderzoek</a:t>
            </a:r>
            <a:r>
              <a:rPr lang="nl-NL" dirty="0" smtClean="0"/>
              <a:t> mestmonster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13" y="1792288"/>
            <a:ext cx="7753173" cy="4715054"/>
          </a:xfrm>
        </p:spPr>
      </p:pic>
    </p:spTree>
    <p:extLst>
      <p:ext uri="{BB962C8B-B14F-4D97-AF65-F5344CB8AC3E}">
        <p14:creationId xmlns:p14="http://schemas.microsoft.com/office/powerpoint/2010/main" val="6213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Microscoop: voorkom objectief schade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Voorwerpglaasje op objecttafel van microscoop</a:t>
            </a:r>
          </a:p>
          <a:p>
            <a:r>
              <a:rPr lang="nl-NL" dirty="0" smtClean="0"/>
              <a:t>Revolver draaien zodat 10x er voor staat: 10x10= vergroting</a:t>
            </a:r>
          </a:p>
          <a:p>
            <a:r>
              <a:rPr lang="nl-NL" dirty="0" smtClean="0"/>
              <a:t>Opzij kijken en </a:t>
            </a:r>
          </a:p>
          <a:p>
            <a:r>
              <a:rPr lang="nl-NL" dirty="0" smtClean="0"/>
              <a:t>Objectief vlak bij objectglaasje draaien</a:t>
            </a:r>
          </a:p>
          <a:p>
            <a:r>
              <a:rPr lang="nl-NL" dirty="0" smtClean="0"/>
              <a:t>Dan pas tafel langzaam </a:t>
            </a:r>
            <a:r>
              <a:rPr lang="nl-NL" b="1" dirty="0" smtClean="0"/>
              <a:t>omlaag</a:t>
            </a:r>
            <a:r>
              <a:rPr lang="nl-NL" dirty="0" smtClean="0"/>
              <a:t> draaien totdat scherp</a:t>
            </a:r>
          </a:p>
          <a:p>
            <a:r>
              <a:rPr lang="nl-NL" dirty="0" smtClean="0"/>
              <a:t>Dat lukt goed op hoekje van dekglaasje</a:t>
            </a:r>
          </a:p>
          <a:p>
            <a:r>
              <a:rPr lang="nl-NL" dirty="0" smtClean="0"/>
              <a:t>Dan naar midden van dekglaasje en zigzaggen door preparaat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566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61</Words>
  <Application>Microsoft Office PowerPoint</Application>
  <PresentationFormat>Breedbeeld</PresentationFormat>
  <Paragraphs>12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mestonderzoek</vt:lpstr>
      <vt:lpstr>Uitvoeren flottatieonderzoek mestmonster</vt:lpstr>
      <vt:lpstr>Uitvoeren flottatieonderzoek mestmonster</vt:lpstr>
      <vt:lpstr>Microscoop: voorkom objectief schade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mestonderzoek</dc:title>
  <dc:creator>Huub Hessel</dc:creator>
  <cp:lastModifiedBy>Huub Hessel</cp:lastModifiedBy>
  <cp:revision>3</cp:revision>
  <cp:lastPrinted>2016-12-13T08:27:54Z</cp:lastPrinted>
  <dcterms:created xsi:type="dcterms:W3CDTF">2016-12-13T08:22:28Z</dcterms:created>
  <dcterms:modified xsi:type="dcterms:W3CDTF">2016-12-13T13:48:00Z</dcterms:modified>
</cp:coreProperties>
</file>